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2319" y="4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027819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What Fools We Are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targets (13 + 2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C84501-3F35-4829-911E-0DC0DF2004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64857"/>
            <a:ext cx="7015807" cy="37524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77F751-6FB9-4AB9-8D1F-4A65AB8AA4B9}"/>
              </a:ext>
            </a:extLst>
          </p:cNvPr>
          <p:cNvSpPr txBox="1"/>
          <p:nvPr/>
        </p:nvSpPr>
        <p:spPr>
          <a:xfrm>
            <a:off x="3069771" y="5936343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47B1B3-0DFE-4D19-8D4F-D71F0D00B932}"/>
              </a:ext>
            </a:extLst>
          </p:cNvPr>
          <p:cNvSpPr txBox="1"/>
          <p:nvPr/>
        </p:nvSpPr>
        <p:spPr>
          <a:xfrm>
            <a:off x="2177143" y="6560457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16’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C2DA2B-34A3-4B97-ABA3-3EE89B6E47F9}"/>
              </a:ext>
            </a:extLst>
          </p:cNvPr>
          <p:cNvSpPr txBox="1"/>
          <p:nvPr/>
        </p:nvSpPr>
        <p:spPr>
          <a:xfrm>
            <a:off x="3069772" y="7627257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36’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67D433-BF66-45EF-B62D-5C7BACCD452F}"/>
              </a:ext>
            </a:extLst>
          </p:cNvPr>
          <p:cNvSpPr txBox="1"/>
          <p:nvPr/>
        </p:nvSpPr>
        <p:spPr>
          <a:xfrm>
            <a:off x="4399394" y="5821793"/>
            <a:ext cx="4924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8’</a:t>
            </a:r>
          </a:p>
          <a:p>
            <a:r>
              <a:rPr lang="en-US" dirty="0"/>
              <a:t>10’</a:t>
            </a:r>
          </a:p>
          <a:p>
            <a:r>
              <a:rPr lang="en-US" dirty="0"/>
              <a:t>8’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What Fools We Are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What Fools We Are is a 29 round, 145-point, Comstock course of fire. There are 13 USPSA targets and 3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1492</TotalTime>
  <Words>163</Words>
  <Application>Microsoft Office PowerPoint</Application>
  <PresentationFormat>Custom</PresentationFormat>
  <Paragraphs>27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2022-04-05T21:18:17Z</dcterms:modified>
  <cp:category>Shooting</cp:category>
</cp:coreProperties>
</file>

<file path=docProps/thumbnail.jpeg>
</file>